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 varScale="1">
        <p:scale>
          <a:sx n="110" d="100"/>
          <a:sy n="110" d="100"/>
        </p:scale>
        <p:origin x="123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202880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2028802"/>
              </a:xfrm>
              <a:blipFill>
                <a:blip r:embed="rId3"/>
                <a:stretch>
                  <a:fillRect l="-554" t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38862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8122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8122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9479" y="632092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63082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576695" y="6114211"/>
            <a:ext cx="193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 representation (permutation):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19476" y="3561113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045143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03122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92333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723586" y="1365397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88816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17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blipFill>
                <a:blip r:embed="rId6"/>
                <a:stretch>
                  <a:fillRect l="-9211" t="-25532" r="-438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2486</Words>
  <Application>Microsoft Office PowerPoint</Application>
  <PresentationFormat>On-screen Show (4:3)</PresentationFormat>
  <Paragraphs>318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54</cp:revision>
  <dcterms:created xsi:type="dcterms:W3CDTF">2021-02-13T00:06:29Z</dcterms:created>
  <dcterms:modified xsi:type="dcterms:W3CDTF">2024-09-30T17:20:23Z</dcterms:modified>
</cp:coreProperties>
</file>